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5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802A-1535-4D21-82C7-528695F51E6F}" type="datetimeFigureOut">
              <a:rPr lang="nl-NL" smtClean="0"/>
              <a:t>26-10-2017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A457-81B3-4114-8EF5-BED42BF916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46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802A-1535-4D21-82C7-528695F51E6F}" type="datetimeFigureOut">
              <a:rPr lang="nl-NL" smtClean="0"/>
              <a:t>26-10-2017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A457-81B3-4114-8EF5-BED42BF916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041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802A-1535-4D21-82C7-528695F51E6F}" type="datetimeFigureOut">
              <a:rPr lang="nl-NL" smtClean="0"/>
              <a:t>26-10-2017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A457-81B3-4114-8EF5-BED42BF916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022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802A-1535-4D21-82C7-528695F51E6F}" type="datetimeFigureOut">
              <a:rPr lang="nl-NL" smtClean="0"/>
              <a:t>26-10-2017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A457-81B3-4114-8EF5-BED42BF916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371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802A-1535-4D21-82C7-528695F51E6F}" type="datetimeFigureOut">
              <a:rPr lang="nl-NL" smtClean="0"/>
              <a:t>26-10-2017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A457-81B3-4114-8EF5-BED42BF916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4737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802A-1535-4D21-82C7-528695F51E6F}" type="datetimeFigureOut">
              <a:rPr lang="nl-NL" smtClean="0"/>
              <a:t>26-10-2017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A457-81B3-4114-8EF5-BED42BF916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072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802A-1535-4D21-82C7-528695F51E6F}" type="datetimeFigureOut">
              <a:rPr lang="nl-NL" smtClean="0"/>
              <a:t>26-10-2017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A457-81B3-4114-8EF5-BED42BF916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031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802A-1535-4D21-82C7-528695F51E6F}" type="datetimeFigureOut">
              <a:rPr lang="nl-NL" smtClean="0"/>
              <a:t>26-10-2017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A457-81B3-4114-8EF5-BED42BF916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844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802A-1535-4D21-82C7-528695F51E6F}" type="datetimeFigureOut">
              <a:rPr lang="nl-NL" smtClean="0"/>
              <a:t>26-10-2017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A457-81B3-4114-8EF5-BED42BF916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022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802A-1535-4D21-82C7-528695F51E6F}" type="datetimeFigureOut">
              <a:rPr lang="nl-NL" smtClean="0"/>
              <a:t>26-10-2017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A457-81B3-4114-8EF5-BED42BF916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791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802A-1535-4D21-82C7-528695F51E6F}" type="datetimeFigureOut">
              <a:rPr lang="nl-NL" smtClean="0"/>
              <a:t>26-10-2017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A457-81B3-4114-8EF5-BED42BF916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15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3802A-1535-4D21-82C7-528695F51E6F}" type="datetimeFigureOut">
              <a:rPr lang="nl-NL" smtClean="0"/>
              <a:t>26-10-2017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EA457-81B3-4114-8EF5-BED42BF916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755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voeding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286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Ruwvoer en krachtvoer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Gras, hooi, kuilgras, ingekuilde mais, stro</a:t>
            </a:r>
          </a:p>
          <a:p>
            <a:endParaRPr lang="nl-NL" dirty="0"/>
          </a:p>
          <a:p>
            <a:r>
              <a:rPr lang="nl-NL" dirty="0" smtClean="0"/>
              <a:t>Enkelvoudig en samengestelde krachtvoeders (hoge voedingswaarde)</a:t>
            </a:r>
          </a:p>
          <a:p>
            <a:r>
              <a:rPr lang="nl-NL" dirty="0" smtClean="0"/>
              <a:t>Haver, pulp</a:t>
            </a:r>
          </a:p>
          <a:p>
            <a:r>
              <a:rPr lang="nl-NL" dirty="0" smtClean="0"/>
              <a:t>Brok, </a:t>
            </a:r>
            <a:r>
              <a:rPr lang="nl-NL" dirty="0" err="1" smtClean="0"/>
              <a:t>muslie</a:t>
            </a:r>
            <a:endParaRPr lang="nl-NL" dirty="0" smtClean="0"/>
          </a:p>
          <a:p>
            <a:r>
              <a:rPr lang="nl-NL" dirty="0" smtClean="0"/>
              <a:t>mengvoer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783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Enkelvoudig en gemengd voer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 één product, noem een voorbeeld--?</a:t>
            </a:r>
          </a:p>
          <a:p>
            <a:r>
              <a:rPr lang="nl-NL" dirty="0" smtClean="0"/>
              <a:t>Mengsel van meerdere producten</a:t>
            </a:r>
          </a:p>
          <a:p>
            <a:r>
              <a:rPr lang="nl-NL" dirty="0" smtClean="0"/>
              <a:t>Samengesteld of mengvoer (konijnkorrel)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0998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Volledig en onvolledig voer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het verschil</a:t>
            </a:r>
          </a:p>
          <a:p>
            <a:r>
              <a:rPr lang="nl-NL" dirty="0" smtClean="0"/>
              <a:t>Noem een voorbeeld van beide?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1416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Opbouw voedingsstof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Hooi is ongeveer 85% droge stof</a:t>
            </a:r>
          </a:p>
          <a:p>
            <a:r>
              <a:rPr lang="nl-NL" dirty="0" smtClean="0"/>
              <a:t>Beperkt opname capaciteit droge stof</a:t>
            </a:r>
          </a:p>
          <a:p>
            <a:r>
              <a:rPr lang="nl-NL" dirty="0" smtClean="0"/>
              <a:t>In brok is het droge stof gehalte hoger</a:t>
            </a:r>
          </a:p>
          <a:p>
            <a:r>
              <a:rPr lang="nl-NL" dirty="0" smtClean="0"/>
              <a:t>Eiwitten </a:t>
            </a:r>
            <a:r>
              <a:rPr lang="nl-NL" dirty="0" smtClean="0"/>
              <a:t>zijn bijna geen energie leveranciers maar vooral de </a:t>
            </a:r>
            <a:r>
              <a:rPr lang="nl-NL" dirty="0" smtClean="0"/>
              <a:t>bouwstoffen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80727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Vet </a:t>
            </a:r>
            <a:r>
              <a:rPr lang="nl-NL" dirty="0" smtClean="0"/>
              <a:t>levert energie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8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Koolhydraten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Warmte, energie of vet opslag</a:t>
            </a:r>
          </a:p>
          <a:p>
            <a:r>
              <a:rPr lang="nl-NL" dirty="0" smtClean="0"/>
              <a:t>Ruwe celstof en overige koolhydraten (zetmeel, suikers en organische zuren)</a:t>
            </a:r>
          </a:p>
          <a:p>
            <a:r>
              <a:rPr lang="nl-NL" dirty="0" smtClean="0"/>
              <a:t>De ruwe celstof wordt in de blinde en dikke darm afgebroken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716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132</Words>
  <Application>Microsoft Office PowerPoint</Application>
  <PresentationFormat>Breedbeeld</PresentationFormat>
  <Paragraphs>26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voeding</vt:lpstr>
      <vt:lpstr>Ruwvoer en krachtvoer</vt:lpstr>
      <vt:lpstr>Enkelvoudig en gemengd voer</vt:lpstr>
      <vt:lpstr>Volledig en onvolledig voer</vt:lpstr>
      <vt:lpstr>Opbouw voedingsstof</vt:lpstr>
      <vt:lpstr>Vetten</vt:lpstr>
      <vt:lpstr>Koolhydraten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</dc:title>
  <dc:creator>Nikki Pots</dc:creator>
  <cp:lastModifiedBy>Nikki Pots</cp:lastModifiedBy>
  <cp:revision>8</cp:revision>
  <dcterms:created xsi:type="dcterms:W3CDTF">2017-01-11T08:26:41Z</dcterms:created>
  <dcterms:modified xsi:type="dcterms:W3CDTF">2017-10-26T12:51:47Z</dcterms:modified>
</cp:coreProperties>
</file>